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69" r:id="rId8"/>
    <p:sldId id="270" r:id="rId9"/>
    <p:sldId id="259" r:id="rId10"/>
    <p:sldId id="260" r:id="rId11"/>
    <p:sldId id="266" r:id="rId12"/>
    <p:sldId id="267" r:id="rId13"/>
    <p:sldId id="262" r:id="rId14"/>
    <p:sldId id="265" r:id="rId15"/>
    <p:sldId id="26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BF6BA-D44E-4F3F-B878-E58ECB2E3F61}" v="121" dt="2022-04-02T07:02:49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72A7D-E7DA-44E5-B394-DC4746678BF6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C2B7-8649-401E-810E-C3B2A03A9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7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Vincenzo Cancemi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O46001991</a:t>
            </a:r>
          </a:p>
          <a:p>
            <a:pPr algn="l"/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 descr="Immagine che contiene testo, monitor, microonde&#10;&#10;Descrizione generata automaticamente">
            <a:extLst>
              <a:ext uri="{FF2B5EF4-FFF2-40B4-BE49-F238E27FC236}">
                <a16:creationId xmlns:a16="http://schemas.microsoft.com/office/drawing/2014/main" id="{CA73837B-43D3-4D9F-99E4-DC05E57F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09" y="3567952"/>
            <a:ext cx="3265555" cy="283733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CB1613-5AD1-4A45-AC21-0EAFE1EA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60924"/>
            <a:ext cx="3265555" cy="3318770"/>
          </a:xfrm>
          <a:prstGeom prst="rect">
            <a:avLst/>
          </a:prstGeom>
        </p:spPr>
      </p:pic>
      <p:pic>
        <p:nvPicPr>
          <p:cNvPr id="11" name="Immagine 10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E206634A-62D9-4312-AA38-D5D481A4C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75" y="896470"/>
            <a:ext cx="2355032" cy="449878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4D3743-3884-4BFB-875B-F6EA5819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27" y="5377219"/>
            <a:ext cx="2355032" cy="143147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E9FEDB9-B9E7-44D1-8573-DA10EAD2641F}"/>
              </a:ext>
            </a:extLst>
          </p:cNvPr>
          <p:cNvSpPr txBox="1"/>
          <p:nvPr/>
        </p:nvSpPr>
        <p:spPr>
          <a:xfrm>
            <a:off x="7567927" y="511388"/>
            <a:ext cx="112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27F132-C7AB-4A29-8940-A55B5A906954}"/>
              </a:ext>
            </a:extLst>
          </p:cNvPr>
          <p:cNvSpPr txBox="1"/>
          <p:nvPr/>
        </p:nvSpPr>
        <p:spPr>
          <a:xfrm>
            <a:off x="10089775" y="5965140"/>
            <a:ext cx="206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(HTML in slide successiva)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60D3AF-28AF-49A0-83EF-E0A1056BF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490497"/>
            <a:ext cx="8054142" cy="537764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3378F70-E068-47A7-B6EB-074E42C6E7EF}"/>
              </a:ext>
            </a:extLst>
          </p:cNvPr>
          <p:cNvSpPr txBox="1"/>
          <p:nvPr/>
        </p:nvSpPr>
        <p:spPr>
          <a:xfrm>
            <a:off x="4134810" y="1084800"/>
            <a:ext cx="196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25787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ADF05984-9827-414C-B11C-8FC3AF4AF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54" y="2158756"/>
            <a:ext cx="4617306" cy="3792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233D335-79CB-4B0F-9DDE-B72F363A0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80" y="6012337"/>
            <a:ext cx="8137458" cy="86994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1DB3032-A659-45BB-B7EC-8C9EAA8ED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213864"/>
            <a:ext cx="5315229" cy="16503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3451868-2CFE-4E3F-B265-5A690BCCCB95}"/>
              </a:ext>
            </a:extLst>
          </p:cNvPr>
          <p:cNvSpPr txBox="1"/>
          <p:nvPr/>
        </p:nvSpPr>
        <p:spPr>
          <a:xfrm>
            <a:off x="9784976" y="3133165"/>
            <a:ext cx="194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3556B9E-164F-4C27-9A07-7467FEFEE135}"/>
              </a:ext>
            </a:extLst>
          </p:cNvPr>
          <p:cNvSpPr txBox="1"/>
          <p:nvPr/>
        </p:nvSpPr>
        <p:spPr>
          <a:xfrm>
            <a:off x="10148047" y="586855"/>
            <a:ext cx="201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Indicare le specifiche di progetto basandosi su quanto fatto per database</a:t>
            </a:r>
          </a:p>
          <a:p>
            <a:pPr lvl="1"/>
            <a:r>
              <a:rPr lang="it-IT" sz="2000" dirty="0"/>
              <a:t>Cosa dovrà fare la vostra applicazione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15BEDCB-A8BF-4222-8C97-029F59E9D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52" y="-10142"/>
            <a:ext cx="2204650" cy="68580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70EEEB-864C-4716-A8D3-A8C2A27260FA}"/>
              </a:ext>
            </a:extLst>
          </p:cNvPr>
          <p:cNvSpPr txBox="1"/>
          <p:nvPr/>
        </p:nvSpPr>
        <p:spPr>
          <a:xfrm>
            <a:off x="9768840" y="1422400"/>
            <a:ext cx="235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(CSS e HTML slide successive)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6175A-8D89-4585-A780-D7554A3A3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5" b="-1"/>
          <a:stretch/>
        </p:blipFill>
        <p:spPr>
          <a:xfrm>
            <a:off x="196731" y="502920"/>
            <a:ext cx="3792174" cy="2846566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4FCB80-31C7-4F04-9C99-DE0A23AE3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r="31298"/>
          <a:stretch/>
        </p:blipFill>
        <p:spPr>
          <a:xfrm>
            <a:off x="4209091" y="502920"/>
            <a:ext cx="3792174" cy="284656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6A6FB1-573F-419F-9B85-7EAD50C4B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9" b="3"/>
          <a:stretch/>
        </p:blipFill>
        <p:spPr>
          <a:xfrm>
            <a:off x="8194217" y="502920"/>
            <a:ext cx="3792174" cy="284656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4B6D38-3302-414E-8DBE-018B3389B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8" b="3"/>
          <a:stretch/>
        </p:blipFill>
        <p:spPr>
          <a:xfrm>
            <a:off x="191088" y="3508511"/>
            <a:ext cx="3792174" cy="3171426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39B716-B509-43B8-B6AA-31D470448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28" b="3"/>
          <a:stretch/>
        </p:blipFill>
        <p:spPr>
          <a:xfrm>
            <a:off x="4203448" y="3508511"/>
            <a:ext cx="3792174" cy="317142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68E8D0-7B90-43D8-8E89-EEE2C3ADAB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2"/>
          <a:stretch/>
        </p:blipFill>
        <p:spPr>
          <a:xfrm>
            <a:off x="8188574" y="3508511"/>
            <a:ext cx="3792174" cy="317142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01850EB-D879-445D-B68D-95F93DB9D645}"/>
              </a:ext>
            </a:extLst>
          </p:cNvPr>
          <p:cNvSpPr txBox="1"/>
          <p:nvPr/>
        </p:nvSpPr>
        <p:spPr>
          <a:xfrm>
            <a:off x="1854200" y="178063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7504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magine 2" descr="Immagine che contiene testo, monitor, screenshot, computer&#10;&#10;Descrizione generata automaticamente">
            <a:extLst>
              <a:ext uri="{FF2B5EF4-FFF2-40B4-BE49-F238E27FC236}">
                <a16:creationId xmlns:a16="http://schemas.microsoft.com/office/drawing/2014/main" id="{29287200-1114-4A0D-A9B7-A62F923FB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" r="-2" b="-2"/>
          <a:stretch/>
        </p:blipFill>
        <p:spPr>
          <a:xfrm>
            <a:off x="198739" y="574039"/>
            <a:ext cx="5804105" cy="2765103"/>
          </a:xfrm>
          <a:prstGeom prst="rect">
            <a:avLst/>
          </a:prstGeom>
        </p:spPr>
      </p:pic>
      <p:pic>
        <p:nvPicPr>
          <p:cNvPr id="9" name="Immagine 8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C2018CA7-508E-4A8B-947E-A405D8EF5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574039"/>
            <a:ext cx="5797883" cy="2765103"/>
          </a:xfrm>
          <a:prstGeom prst="rect">
            <a:avLst/>
          </a:prstGeom>
        </p:spPr>
      </p:pic>
      <p:pic>
        <p:nvPicPr>
          <p:cNvPr id="5" name="Immagine 4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FB121645-6842-4CBC-96F8-37415C46E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 r="-2" b="-2"/>
          <a:stretch/>
        </p:blipFill>
        <p:spPr>
          <a:xfrm>
            <a:off x="198739" y="3865234"/>
            <a:ext cx="5804105" cy="2435572"/>
          </a:xfrm>
          <a:prstGeom prst="rect">
            <a:avLst/>
          </a:prstGeom>
        </p:spPr>
      </p:pic>
      <p:pic>
        <p:nvPicPr>
          <p:cNvPr id="7" name="Immagine 6" descr="Immagine che contiene testo, monitor, screenshot, computer&#10;&#10;Descrizione generata automaticamente">
            <a:extLst>
              <a:ext uri="{FF2B5EF4-FFF2-40B4-BE49-F238E27FC236}">
                <a16:creationId xmlns:a16="http://schemas.microsoft.com/office/drawing/2014/main" id="{8DD470CC-7423-4F18-8C52-C8657F1CC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3" r="2" b="2"/>
          <a:stretch/>
        </p:blipFill>
        <p:spPr>
          <a:xfrm>
            <a:off x="6195372" y="3865234"/>
            <a:ext cx="5797883" cy="243557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0E3036-2592-492F-A623-E3E38A6E0366}"/>
              </a:ext>
            </a:extLst>
          </p:cNvPr>
          <p:cNvSpPr txBox="1"/>
          <p:nvPr/>
        </p:nvSpPr>
        <p:spPr>
          <a:xfrm>
            <a:off x="889000" y="4572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 </a:t>
            </a:r>
          </a:p>
        </p:txBody>
      </p:sp>
    </p:spTree>
    <p:extLst>
      <p:ext uri="{BB962C8B-B14F-4D97-AF65-F5344CB8AC3E}">
        <p14:creationId xmlns:p14="http://schemas.microsoft.com/office/powerpoint/2010/main" val="324099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5C2543-15D3-4609-9FB4-DAA732E8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11" y="450536"/>
            <a:ext cx="7114041" cy="272638"/>
          </a:xfrm>
          <a:prstGeom prst="rect">
            <a:avLst/>
          </a:prstGeom>
        </p:spPr>
      </p:pic>
      <p:pic>
        <p:nvPicPr>
          <p:cNvPr id="7" name="Immagine 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5D93B48A-AD19-404F-B7BA-B9C104A10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3680112"/>
            <a:ext cx="8154174" cy="3167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3960D59-60A4-4521-8F53-0164184D7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19" y="1091897"/>
            <a:ext cx="7369906" cy="21523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4EFE5B-BEDB-4070-9285-3B26AB840C9F}"/>
              </a:ext>
            </a:extLst>
          </p:cNvPr>
          <p:cNvSpPr txBox="1"/>
          <p:nvPr/>
        </p:nvSpPr>
        <p:spPr>
          <a:xfrm>
            <a:off x="4801188" y="3265664"/>
            <a:ext cx="79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A36BDF-5C35-4C9F-AF9E-1ED0486D0A70}"/>
              </a:ext>
            </a:extLst>
          </p:cNvPr>
          <p:cNvSpPr txBox="1"/>
          <p:nvPr/>
        </p:nvSpPr>
        <p:spPr>
          <a:xfrm>
            <a:off x="4419511" y="67391"/>
            <a:ext cx="356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29621F-E769-4607-8F04-48C66596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77" y="708211"/>
            <a:ext cx="5935375" cy="4186518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3D740B-77E4-4CA2-BA68-F54BF45E0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5064474"/>
            <a:ext cx="8154174" cy="179352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FF48F85-A1B3-47E5-A94C-70F9EA8EC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10142"/>
            <a:ext cx="8154174" cy="34045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235B2AE-F9B6-49E8-8B31-F3537346B73E}"/>
              </a:ext>
            </a:extLst>
          </p:cNvPr>
          <p:cNvSpPr txBox="1"/>
          <p:nvPr/>
        </p:nvSpPr>
        <p:spPr>
          <a:xfrm>
            <a:off x="6273709" y="340451"/>
            <a:ext cx="319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B36A4D8-AB40-431D-AC8C-9F17DA05899B}"/>
              </a:ext>
            </a:extLst>
          </p:cNvPr>
          <p:cNvSpPr txBox="1"/>
          <p:nvPr/>
        </p:nvSpPr>
        <p:spPr>
          <a:xfrm>
            <a:off x="4037826" y="4663121"/>
            <a:ext cx="287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 descr="Immagine che contiene testo, interni, elettronico, diverso&#10;&#10;Descrizione generata automaticamente">
            <a:extLst>
              <a:ext uri="{FF2B5EF4-FFF2-40B4-BE49-F238E27FC236}">
                <a16:creationId xmlns:a16="http://schemas.microsoft.com/office/drawing/2014/main" id="{7627B1FF-D0B0-43AD-920F-22008E91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3218432"/>
            <a:ext cx="3960319" cy="362943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5E2967-8BC6-449A-8EAA-00E164170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15" y="179294"/>
            <a:ext cx="3808403" cy="3085730"/>
          </a:xfrm>
          <a:prstGeom prst="rect">
            <a:avLst/>
          </a:prstGeom>
        </p:spPr>
      </p:pic>
      <p:pic>
        <p:nvPicPr>
          <p:cNvPr id="17" name="Immagine 16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FA3E4EE3-FA5E-4660-B52C-9402BB63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412005"/>
            <a:ext cx="2655629" cy="4675465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DF7292-11BB-4037-AB15-5A5F19531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5051613"/>
            <a:ext cx="2655629" cy="175138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D773D3-0D70-4E90-8765-2CB7C7F0A817}"/>
              </a:ext>
            </a:extLst>
          </p:cNvPr>
          <p:cNvSpPr txBox="1"/>
          <p:nvPr/>
        </p:nvSpPr>
        <p:spPr>
          <a:xfrm>
            <a:off x="8151120" y="55005"/>
            <a:ext cx="251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CD00BF-E2B3-404D-8104-3D0183B3A5D8}"/>
              </a:ext>
            </a:extLst>
          </p:cNvPr>
          <p:cNvSpPr txBox="1"/>
          <p:nvPr/>
        </p:nvSpPr>
        <p:spPr>
          <a:xfrm>
            <a:off x="10809797" y="4159624"/>
            <a:ext cx="143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(HTML slide successiva)</a:t>
            </a:r>
          </a:p>
        </p:txBody>
      </p:sp>
      <p:pic>
        <p:nvPicPr>
          <p:cNvPr id="21" name="Immagine 20" descr="Immagine che contiene testo, lavagna&#10;&#10;Descrizione generata automaticamente">
            <a:extLst>
              <a:ext uri="{FF2B5EF4-FFF2-40B4-BE49-F238E27FC236}">
                <a16:creationId xmlns:a16="http://schemas.microsoft.com/office/drawing/2014/main" id="{613D4F45-473B-46A6-8035-115F0E5A5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20" y="424337"/>
            <a:ext cx="2619974" cy="11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07695-9818-4304-ADEE-2EE209442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0" y="2017059"/>
            <a:ext cx="8027190" cy="477162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C6C969-A0BC-448F-BAF5-B7AE6764F147}"/>
              </a:ext>
            </a:extLst>
          </p:cNvPr>
          <p:cNvSpPr txBox="1"/>
          <p:nvPr/>
        </p:nvSpPr>
        <p:spPr>
          <a:xfrm>
            <a:off x="4048151" y="1647727"/>
            <a:ext cx="27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81674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54EE00BCC439488A75BE4FFACE28B8" ma:contentTypeVersion="5" ma:contentTypeDescription="Create a new document." ma:contentTypeScope="" ma:versionID="8fef3a1fc80d8b4d33d02d4c2877ebe5">
  <xsd:schema xmlns:xsd="http://www.w3.org/2001/XMLSchema" xmlns:xs="http://www.w3.org/2001/XMLSchema" xmlns:p="http://schemas.microsoft.com/office/2006/metadata/properties" xmlns:ns3="836d3592-6d23-4934-9175-e2f4b2bcd990" xmlns:ns4="189069b9-b20f-4755-a6b3-ee93b0dbec36" targetNamespace="http://schemas.microsoft.com/office/2006/metadata/properties" ma:root="true" ma:fieldsID="e3ee702828279c7516efa3e3cfc0160d" ns3:_="" ns4:_="">
    <xsd:import namespace="836d3592-6d23-4934-9175-e2f4b2bcd990"/>
    <xsd:import namespace="189069b9-b20f-4755-a6b3-ee93b0dbec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d3592-6d23-4934-9175-e2f4b2bcd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069b9-b20f-4755-a6b3-ee93b0dbec3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5E1D6A-F25A-43AD-AFA0-0E76D10EEA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d3592-6d23-4934-9175-e2f4b2bcd990"/>
    <ds:schemaRef ds:uri="189069b9-b20f-4755-a6b3-ee93b0dbec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206665-2786-4C52-AFCD-6F84069C28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4DE28-F643-4C82-BBDB-48CA1755224E}">
  <ds:schemaRefs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189069b9-b20f-4755-a6b3-ee93b0dbec36"/>
    <ds:schemaRef ds:uri="836d3592-6d23-4934-9175-e2f4b2bcd99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Presentazione standard di PowerPoint</vt:lpstr>
      <vt:lpstr>Presentazione standard di PowerPoint</vt:lpstr>
      <vt:lpstr>Header</vt:lpstr>
      <vt:lpstr>Menù navigazione</vt:lpstr>
      <vt:lpstr>Sezione contenuti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VINCENZO CANCEMI</cp:lastModifiedBy>
  <cp:revision>4</cp:revision>
  <dcterms:created xsi:type="dcterms:W3CDTF">2021-03-24T16:57:46Z</dcterms:created>
  <dcterms:modified xsi:type="dcterms:W3CDTF">2022-04-02T07:07:10Z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0x0101007C54EE00BCC439488A75BE4FFACE28B8</vt:lpwstr>
  </property>
</Properties>
</file>